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marR="0" rtl="0" algn="l">
      <a:lnSpc>
        <a:spcPct val="100000"/>
      </a:lnSpc>
      <a:spcBef>
        <a:spcPts val="0"/>
      </a:spcBef>
      <a:spcAft>
        <a:spcPts val="0"/>
      </a:spcAft>
    </a:defPPr>
    <a:lvl1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rtl="0" algn="l">
      <a:lnSpc>
        <a:spcPct val="100000"/>
      </a:lnSpc>
      <a:spcBef>
        <a:spcPts val="0"/>
      </a:spcBef>
      <a:spcAft>
        <a:spcPts val="0"/>
      </a:spcAft>
      <a:buNone/>
      <a:defRPr b="0" baseline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90651C3A-4460-11DB-9652-00E08161165F}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00.jpg>
</file>

<file path=ppt/media/image01.png>
</file>

<file path=ppt/media/image02.jpg>
</file>

<file path=ppt/media/image03.jpg>
</file>

<file path=ppt/media/image04.png>
</file>

<file path=ppt/media/image05.jpg>
</file>

<file path=ppt/media/image06.jpg>
</file>

<file path=ppt/media/image07.jpg>
</file>

<file path=ppt/media/image08.jpg>
</file>

<file path=ppt/media/image09.jpg>
</file>

<file path=ppt/media/image10.png>
</file>

<file path=ppt/media/image1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3" name="Shape 3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55" name="Shape 5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65" name="Shape 6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0" name="Shape 7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0" name="Shape 8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5200"/>
            </a:lvl1pPr>
            <a:lvl2pPr algn="ctr">
              <a:spcBef>
                <a:spcPts val="0"/>
              </a:spcBef>
              <a:buSzPct val="100000"/>
              <a:defRPr sz="5200"/>
            </a:lvl2pPr>
            <a:lvl3pPr algn="ctr">
              <a:spcBef>
                <a:spcPts val="0"/>
              </a:spcBef>
              <a:buSzPct val="100000"/>
              <a:defRPr sz="5200"/>
            </a:lvl3pPr>
            <a:lvl4pPr algn="ctr">
              <a:spcBef>
                <a:spcPts val="0"/>
              </a:spcBef>
              <a:buSzPct val="100000"/>
              <a:defRPr sz="5200"/>
            </a:lvl4pPr>
            <a:lvl5pPr algn="ctr">
              <a:spcBef>
                <a:spcPts val="0"/>
              </a:spcBef>
              <a:buSzPct val="100000"/>
              <a:defRPr sz="5200"/>
            </a:lvl5pPr>
            <a:lvl6pPr algn="ctr">
              <a:spcBef>
                <a:spcPts val="0"/>
              </a:spcBef>
              <a:buSzPct val="100000"/>
              <a:defRPr sz="5200"/>
            </a:lvl6pPr>
            <a:lvl7pPr algn="ctr">
              <a:spcBef>
                <a:spcPts val="0"/>
              </a:spcBef>
              <a:buSzPct val="100000"/>
              <a:defRPr sz="5200"/>
            </a:lvl7pPr>
            <a:lvl8pPr algn="ctr">
              <a:spcBef>
                <a:spcPts val="0"/>
              </a:spcBef>
              <a:buSzPct val="100000"/>
              <a:defRPr sz="5200"/>
            </a:lvl8pPr>
            <a:lvl9pPr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0" name="Shape 10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1" name="Shape 11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1106125"/>
            <a:ext cx="8520599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12000"/>
            </a:lvl1pPr>
            <a:lvl2pPr algn="ctr">
              <a:spcBef>
                <a:spcPts val="0"/>
              </a:spcBef>
              <a:buSzPct val="100000"/>
              <a:defRPr sz="12000"/>
            </a:lvl2pPr>
            <a:lvl3pPr algn="ctr">
              <a:spcBef>
                <a:spcPts val="0"/>
              </a:spcBef>
              <a:buSzPct val="100000"/>
              <a:defRPr sz="12000"/>
            </a:lvl3pPr>
            <a:lvl4pPr algn="ctr">
              <a:spcBef>
                <a:spcPts val="0"/>
              </a:spcBef>
              <a:buSzPct val="100000"/>
              <a:defRPr sz="12000"/>
            </a:lvl4pPr>
            <a:lvl5pPr algn="ctr">
              <a:spcBef>
                <a:spcPts val="0"/>
              </a:spcBef>
              <a:buSzPct val="100000"/>
              <a:defRPr sz="12000"/>
            </a:lvl5pPr>
            <a:lvl6pPr algn="ctr">
              <a:spcBef>
                <a:spcPts val="0"/>
              </a:spcBef>
              <a:buSzPct val="100000"/>
              <a:defRPr sz="12000"/>
            </a:lvl6pPr>
            <a:lvl7pPr algn="ctr">
              <a:spcBef>
                <a:spcPts val="0"/>
              </a:spcBef>
              <a:buSzPct val="100000"/>
              <a:defRPr sz="12000"/>
            </a:lvl7pPr>
            <a:lvl8pPr algn="ctr">
              <a:spcBef>
                <a:spcPts val="0"/>
              </a:spcBef>
              <a:buSzPct val="100000"/>
              <a:defRPr sz="12000"/>
            </a:lvl8pPr>
            <a:lvl9pPr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5" name="Shape 45"/>
          <p:cNvSpPr txBox="1"/>
          <p:nvPr>
            <p:ph idx="1" type="body"/>
          </p:nvPr>
        </p:nvSpPr>
        <p:spPr>
          <a:xfrm>
            <a:off x="311700" y="3152225"/>
            <a:ext cx="8520599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spcBef>
                <a:spcPts val="0"/>
              </a:spcBef>
              <a:defRPr/>
            </a:lvl1pPr>
            <a:lvl2pPr algn="ctr">
              <a:spcBef>
                <a:spcPts val="0"/>
              </a:spcBef>
              <a:defRPr/>
            </a:lvl2pPr>
            <a:lvl3pPr algn="ctr">
              <a:spcBef>
                <a:spcPts val="0"/>
              </a:spcBef>
              <a:defRPr/>
            </a:lvl3pPr>
            <a:lvl4pPr algn="ctr">
              <a:spcBef>
                <a:spcPts val="0"/>
              </a:spcBef>
              <a:defRPr/>
            </a:lvl4pPr>
            <a:lvl5pPr algn="ctr">
              <a:spcBef>
                <a:spcPts val="0"/>
              </a:spcBef>
              <a:defRPr/>
            </a:lvl5pPr>
            <a:lvl6pPr algn="ctr">
              <a:spcBef>
                <a:spcPts val="0"/>
              </a:spcBef>
              <a:defRPr/>
            </a:lvl6pPr>
            <a:lvl7pPr algn="ctr">
              <a:spcBef>
                <a:spcPts val="0"/>
              </a:spcBef>
              <a:defRPr/>
            </a:lvl7pPr>
            <a:lvl8pPr algn="ctr">
              <a:spcBef>
                <a:spcPts val="0"/>
              </a:spcBef>
              <a:defRPr/>
            </a:lvl8pPr>
            <a:lvl9pPr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6" name="Shape 4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 txBox="1"/>
          <p:nvPr>
            <p:ph type="title"/>
          </p:nvPr>
        </p:nvSpPr>
        <p:spPr>
          <a:xfrm>
            <a:off x="311700" y="2150850"/>
            <a:ext cx="8520599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algn="ctr">
              <a:spcBef>
                <a:spcPts val="0"/>
              </a:spcBef>
              <a:buSzPct val="100000"/>
              <a:defRPr sz="3600"/>
            </a:lvl1pPr>
            <a:lvl2pPr algn="ctr">
              <a:spcBef>
                <a:spcPts val="0"/>
              </a:spcBef>
              <a:buSzPct val="100000"/>
              <a:defRPr sz="3600"/>
            </a:lvl2pPr>
            <a:lvl3pPr algn="ctr">
              <a:spcBef>
                <a:spcPts val="0"/>
              </a:spcBef>
              <a:buSzPct val="100000"/>
              <a:defRPr sz="3600"/>
            </a:lvl3pPr>
            <a:lvl4pPr algn="ctr">
              <a:spcBef>
                <a:spcPts val="0"/>
              </a:spcBef>
              <a:buSzPct val="100000"/>
              <a:defRPr sz="3600"/>
            </a:lvl4pPr>
            <a:lvl5pPr algn="ctr">
              <a:spcBef>
                <a:spcPts val="0"/>
              </a:spcBef>
              <a:buSzPct val="100000"/>
              <a:defRPr sz="3600"/>
            </a:lvl5pPr>
            <a:lvl6pPr algn="ctr">
              <a:spcBef>
                <a:spcPts val="0"/>
              </a:spcBef>
              <a:buSzPct val="100000"/>
              <a:defRPr sz="3600"/>
            </a:lvl6pPr>
            <a:lvl7pPr algn="ctr">
              <a:spcBef>
                <a:spcPts val="0"/>
              </a:spcBef>
              <a:buSzPct val="100000"/>
              <a:defRPr sz="3600"/>
            </a:lvl7pPr>
            <a:lvl8pPr algn="ctr">
              <a:spcBef>
                <a:spcPts val="0"/>
              </a:spcBef>
              <a:buSzPct val="100000"/>
              <a:defRPr sz="3600"/>
            </a:lvl8pPr>
            <a:lvl9pPr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7" name="Shape 17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2" name="Shape 22"/>
          <p:cNvSpPr txBox="1"/>
          <p:nvPr>
            <p:ph idx="2" type="body"/>
          </p:nvPr>
        </p:nvSpPr>
        <p:spPr>
          <a:xfrm>
            <a:off x="4832400" y="1152475"/>
            <a:ext cx="3999899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4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defRPr/>
            </a:lvl1pPr>
            <a:lvl2pPr>
              <a:spcBef>
                <a:spcPts val="0"/>
              </a:spcBef>
              <a:defRPr/>
            </a:lvl2pPr>
            <a:lvl3pPr>
              <a:spcBef>
                <a:spcPts val="0"/>
              </a:spcBef>
              <a:defRPr/>
            </a:lvl3pPr>
            <a:lvl4pPr>
              <a:spcBef>
                <a:spcPts val="0"/>
              </a:spcBef>
              <a:defRPr/>
            </a:lvl4pPr>
            <a:lvl5pPr>
              <a:spcBef>
                <a:spcPts val="0"/>
              </a:spcBef>
              <a:defRPr/>
            </a:lvl5pPr>
            <a:lvl6pPr>
              <a:spcBef>
                <a:spcPts val="0"/>
              </a:spcBef>
              <a:defRPr/>
            </a:lvl6pPr>
            <a:lvl7pPr>
              <a:spcBef>
                <a:spcPts val="0"/>
              </a:spcBef>
              <a:defRPr/>
            </a:lvl7pPr>
            <a:lvl8pPr>
              <a:spcBef>
                <a:spcPts val="0"/>
              </a:spcBef>
              <a:defRPr/>
            </a:lvl8pPr>
            <a:lvl9pPr>
              <a:spcBef>
                <a:spcPts val="0"/>
              </a:spcBef>
              <a:defRPr/>
            </a:lvl9pPr>
          </a:lstStyle>
          <a:p/>
        </p:txBody>
      </p:sp>
      <p:sp>
        <p:nvSpPr>
          <p:cNvPr id="26" name="Shape 26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/>
          <p:nvPr>
            <p:ph type="title"/>
          </p:nvPr>
        </p:nvSpPr>
        <p:spPr>
          <a:xfrm>
            <a:off x="311700" y="555600"/>
            <a:ext cx="2807999" cy="755699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>
              <a:spcBef>
                <a:spcPts val="0"/>
              </a:spcBef>
              <a:buSzPct val="100000"/>
              <a:defRPr sz="2400"/>
            </a:lvl1pPr>
            <a:lvl2pPr>
              <a:spcBef>
                <a:spcPts val="0"/>
              </a:spcBef>
              <a:buSzPct val="100000"/>
              <a:defRPr sz="2400"/>
            </a:lvl2pPr>
            <a:lvl3pPr>
              <a:spcBef>
                <a:spcPts val="0"/>
              </a:spcBef>
              <a:buSzPct val="100000"/>
              <a:defRPr sz="2400"/>
            </a:lvl3pPr>
            <a:lvl4pPr>
              <a:spcBef>
                <a:spcPts val="0"/>
              </a:spcBef>
              <a:buSzPct val="100000"/>
              <a:defRPr sz="2400"/>
            </a:lvl4pPr>
            <a:lvl5pPr>
              <a:spcBef>
                <a:spcPts val="0"/>
              </a:spcBef>
              <a:buSzPct val="100000"/>
              <a:defRPr sz="2400"/>
            </a:lvl5pPr>
            <a:lvl6pPr>
              <a:spcBef>
                <a:spcPts val="0"/>
              </a:spcBef>
              <a:buSzPct val="100000"/>
              <a:defRPr sz="2400"/>
            </a:lvl6pPr>
            <a:lvl7pPr>
              <a:spcBef>
                <a:spcPts val="0"/>
              </a:spcBef>
              <a:buSzPct val="100000"/>
              <a:defRPr sz="2400"/>
            </a:lvl7pPr>
            <a:lvl8pPr>
              <a:spcBef>
                <a:spcPts val="0"/>
              </a:spcBef>
              <a:buSzPct val="100000"/>
              <a:defRPr sz="2400"/>
            </a:lvl8pPr>
            <a:lvl9pPr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29" name="Shape 29"/>
          <p:cNvSpPr txBox="1"/>
          <p:nvPr>
            <p:ph idx="1" type="body"/>
          </p:nvPr>
        </p:nvSpPr>
        <p:spPr>
          <a:xfrm>
            <a:off x="311700" y="1389600"/>
            <a:ext cx="2807999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SzPct val="100000"/>
              <a:defRPr sz="1200"/>
            </a:lvl1pPr>
            <a:lvl2pPr>
              <a:spcBef>
                <a:spcPts val="0"/>
              </a:spcBef>
              <a:buSzPct val="100000"/>
              <a:defRPr sz="1200"/>
            </a:lvl2pPr>
            <a:lvl3pPr>
              <a:spcBef>
                <a:spcPts val="0"/>
              </a:spcBef>
              <a:buSzPct val="100000"/>
              <a:defRPr sz="1200"/>
            </a:lvl3pPr>
            <a:lvl4pPr>
              <a:spcBef>
                <a:spcPts val="0"/>
              </a:spcBef>
              <a:buSzPct val="100000"/>
              <a:defRPr sz="1200"/>
            </a:lvl4pPr>
            <a:lvl5pPr>
              <a:spcBef>
                <a:spcPts val="0"/>
              </a:spcBef>
              <a:buSzPct val="100000"/>
              <a:defRPr sz="1200"/>
            </a:lvl5pPr>
            <a:lvl6pPr>
              <a:spcBef>
                <a:spcPts val="0"/>
              </a:spcBef>
              <a:buSzPct val="100000"/>
              <a:defRPr sz="1200"/>
            </a:lvl6pPr>
            <a:lvl7pPr>
              <a:spcBef>
                <a:spcPts val="0"/>
              </a:spcBef>
              <a:buSzPct val="100000"/>
              <a:defRPr sz="1200"/>
            </a:lvl7pPr>
            <a:lvl8pPr>
              <a:spcBef>
                <a:spcPts val="0"/>
              </a:spcBef>
              <a:buSzPct val="100000"/>
              <a:defRPr sz="1200"/>
            </a:lvl8pPr>
            <a:lvl9pPr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SzPct val="100000"/>
              <a:defRPr sz="4800"/>
            </a:lvl1pPr>
            <a:lvl2pPr>
              <a:spcBef>
                <a:spcPts val="0"/>
              </a:spcBef>
              <a:buSzPct val="100000"/>
              <a:defRPr sz="4800"/>
            </a:lvl2pPr>
            <a:lvl3pPr>
              <a:spcBef>
                <a:spcPts val="0"/>
              </a:spcBef>
              <a:buSzPct val="100000"/>
              <a:defRPr sz="4800"/>
            </a:lvl3pPr>
            <a:lvl4pPr>
              <a:spcBef>
                <a:spcPts val="0"/>
              </a:spcBef>
              <a:buSzPct val="100000"/>
              <a:defRPr sz="4800"/>
            </a:lvl4pPr>
            <a:lvl5pPr>
              <a:spcBef>
                <a:spcPts val="0"/>
              </a:spcBef>
              <a:buSzPct val="100000"/>
              <a:defRPr sz="4800"/>
            </a:lvl5pPr>
            <a:lvl6pPr>
              <a:spcBef>
                <a:spcPts val="0"/>
              </a:spcBef>
              <a:buSzPct val="100000"/>
              <a:defRPr sz="4800"/>
            </a:lvl6pPr>
            <a:lvl7pPr>
              <a:spcBef>
                <a:spcPts val="0"/>
              </a:spcBef>
              <a:buSzPct val="100000"/>
              <a:defRPr sz="4800"/>
            </a:lvl7pPr>
            <a:lvl8pPr>
              <a:spcBef>
                <a:spcPts val="0"/>
              </a:spcBef>
              <a:buSzPct val="100000"/>
              <a:defRPr sz="4800"/>
            </a:lvl8pPr>
            <a:lvl9pPr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3" name="Shape 33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/>
        </p:nvSpPr>
        <p:spPr>
          <a:xfrm>
            <a:off x="4572000" y="25"/>
            <a:ext cx="4572000" cy="5143499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6" name="Shape 36"/>
          <p:cNvSpPr txBox="1"/>
          <p:nvPr>
            <p:ph type="title"/>
          </p:nvPr>
        </p:nvSpPr>
        <p:spPr>
          <a:xfrm>
            <a:off x="265500" y="1233175"/>
            <a:ext cx="4045199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algn="ctr">
              <a:spcBef>
                <a:spcPts val="0"/>
              </a:spcBef>
              <a:buSzPct val="100000"/>
              <a:defRPr sz="4200"/>
            </a:lvl1pPr>
            <a:lvl2pPr algn="ctr">
              <a:spcBef>
                <a:spcPts val="0"/>
              </a:spcBef>
              <a:buSzPct val="100000"/>
              <a:defRPr sz="4200"/>
            </a:lvl2pPr>
            <a:lvl3pPr algn="ctr">
              <a:spcBef>
                <a:spcPts val="0"/>
              </a:spcBef>
              <a:buSzPct val="100000"/>
              <a:defRPr sz="4200"/>
            </a:lvl3pPr>
            <a:lvl4pPr algn="ctr">
              <a:spcBef>
                <a:spcPts val="0"/>
              </a:spcBef>
              <a:buSzPct val="100000"/>
              <a:defRPr sz="4200"/>
            </a:lvl4pPr>
            <a:lvl5pPr algn="ctr">
              <a:spcBef>
                <a:spcPts val="0"/>
              </a:spcBef>
              <a:buSzPct val="100000"/>
              <a:defRPr sz="4200"/>
            </a:lvl5pPr>
            <a:lvl6pPr algn="ctr">
              <a:spcBef>
                <a:spcPts val="0"/>
              </a:spcBef>
              <a:buSzPct val="100000"/>
              <a:defRPr sz="4200"/>
            </a:lvl6pPr>
            <a:lvl7pPr algn="ctr">
              <a:spcBef>
                <a:spcPts val="0"/>
              </a:spcBef>
              <a:buSzPct val="100000"/>
              <a:defRPr sz="4200"/>
            </a:lvl7pPr>
            <a:lvl8pPr algn="ctr">
              <a:spcBef>
                <a:spcPts val="0"/>
              </a:spcBef>
              <a:buSzPct val="100000"/>
              <a:defRPr sz="4200"/>
            </a:lvl8pPr>
            <a:lvl9pPr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7" name="Shape 37"/>
          <p:cNvSpPr txBox="1"/>
          <p:nvPr>
            <p:ph idx="1" type="subTitle"/>
          </p:nvPr>
        </p:nvSpPr>
        <p:spPr>
          <a:xfrm>
            <a:off x="265500" y="2803075"/>
            <a:ext cx="4045199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8" name="Shape 38"/>
          <p:cNvSpPr txBox="1"/>
          <p:nvPr>
            <p:ph idx="2" type="body"/>
          </p:nvPr>
        </p:nvSpPr>
        <p:spPr>
          <a:xfrm>
            <a:off x="4939500" y="724200"/>
            <a:ext cx="3837000" cy="3695099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" name="Shape 39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4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/>
          <p:nvPr>
            <p:ph type="title"/>
          </p:nvPr>
        </p:nvSpPr>
        <p:spPr>
          <a:xfrm>
            <a:off x="311700" y="445025"/>
            <a:ext cx="8520599" cy="572699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" name="Shape 6"/>
          <p:cNvSpPr txBox="1"/>
          <p:nvPr>
            <p:ph idx="1" type="body"/>
          </p:nvPr>
        </p:nvSpPr>
        <p:spPr>
          <a:xfrm>
            <a:off x="311700" y="1152475"/>
            <a:ext cx="8520599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defRPr sz="1800">
                <a:solidFill>
                  <a:schemeClr val="lt2"/>
                </a:solidFill>
              </a:defRPr>
            </a:lvl1pPr>
            <a:lvl2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2pPr>
            <a:lvl3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3pPr>
            <a:lvl4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4pPr>
            <a:lvl5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5pPr>
            <a:lvl6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6pPr>
            <a:lvl7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7pPr>
            <a:lvl8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8pPr>
            <a:lvl9pPr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2" type="sldNum"/>
          </p:nvPr>
        </p:nvSpPr>
        <p:spPr>
          <a:xfrm>
            <a:off x="8472457" y="4663216"/>
            <a:ext cx="548699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lt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</p:titleStyle>
    <p:body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rtl="0" algn="l">
        <a:lnSpc>
          <a:spcPct val="100000"/>
        </a:lnSpc>
        <a:spcBef>
          <a:spcPts val="0"/>
        </a:spcBef>
        <a:spcAft>
          <a:spcPts val="0"/>
        </a:spcAft>
      </a:defPPr>
      <a:lvl1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baseline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07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8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2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0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9.jpg"/><Relationship Id="rId4" Type="http://schemas.openxmlformats.org/officeDocument/2006/relationships/image" Target="../media/image0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/>
          <p:nvPr>
            <p:ph type="ctrTitle"/>
          </p:nvPr>
        </p:nvSpPr>
        <p:spPr>
          <a:xfrm>
            <a:off x="311708" y="744575"/>
            <a:ext cx="8520599" cy="2052599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1" name="Shape 51"/>
          <p:cNvSpPr txBox="1"/>
          <p:nvPr>
            <p:ph idx="1" type="subTitle"/>
          </p:nvPr>
        </p:nvSpPr>
        <p:spPr>
          <a:xfrm>
            <a:off x="311700" y="2834125"/>
            <a:ext cx="8520599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52" name="Shape 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6257" y="0"/>
            <a:ext cx="7711485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2450" y="78232"/>
            <a:ext cx="7579103" cy="498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Shape 1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0384" y="0"/>
            <a:ext cx="6223229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Shape 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85725"/>
            <a:ext cx="9144000" cy="4772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33325"/>
            <a:ext cx="7620000" cy="5076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38250" y="309550"/>
            <a:ext cx="6667500" cy="45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411816"/>
            <a:ext cx="9143997" cy="43198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Shape 7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8337" y="283550"/>
            <a:ext cx="7627324" cy="457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Shape 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5510" y="0"/>
            <a:ext cx="697298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76375" y="623875"/>
            <a:ext cx="6191250" cy="389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Shape 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6158" y="0"/>
            <a:ext cx="3924530" cy="5143497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Shape 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6775" y="0"/>
            <a:ext cx="4077575" cy="57677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 xmlns:r="http://schemas.openxmlformats.org/officeDocument/2006/relationships" name="simple-dark-2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